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5" r:id="rId11"/>
    <p:sldId id="266" r:id="rId12"/>
    <p:sldId id="273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51" autoAdjust="0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64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betekenissen van woorden opzoeken in het woordenboek.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aangeven of de woorden mak/tam, onberekenbaar/onvoorspelbaar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drentelen/lopen synoniemen zijn of niet.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225" y="2606279"/>
            <a:ext cx="20097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6"/>
          <p:cNvSpPr txBox="1"/>
          <p:nvPr/>
        </p:nvSpPr>
        <p:spPr>
          <a:xfrm>
            <a:off x="6990165" y="6322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4" name="Tekstvak 14"/>
          <p:cNvSpPr txBox="1"/>
          <p:nvPr/>
        </p:nvSpPr>
        <p:spPr>
          <a:xfrm>
            <a:off x="6990165" y="1095336"/>
            <a:ext cx="4720738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(voorspellen)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schrijf-/tekenopdracht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16"/>
          <p:cNvSpPr txBox="1"/>
          <p:nvPr/>
        </p:nvSpPr>
        <p:spPr>
          <a:xfrm>
            <a:off x="678149" y="62827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kumimoji="0" lang="nl-N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2"/>
          <p:cNvSpPr txBox="1"/>
          <p:nvPr/>
        </p:nvSpPr>
        <p:spPr>
          <a:xfrm>
            <a:off x="678149" y="1095336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kopieerblad ‘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woordwebb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16" y="1642907"/>
            <a:ext cx="551985" cy="524036"/>
          </a:xfrm>
          <a:prstGeom prst="rect">
            <a:avLst/>
          </a:prstGeom>
        </p:spPr>
      </p:pic>
      <p:pic>
        <p:nvPicPr>
          <p:cNvPr id="26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974" y="1545652"/>
            <a:ext cx="1515293" cy="13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</a:t>
            </a:r>
          </a:p>
        </p:txBody>
      </p:sp>
      <p:pic>
        <p:nvPicPr>
          <p:cNvPr id="12" name="Picture 11" descr="Een aap op de w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562" y="1990726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schrijf-/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127095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1890099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3027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675" y="5234599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Uitkiezen dier voor het artikel +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invullen.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530" y="296481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en teamboekje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43" y="3337165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artikel schrijven over een dier dat in de dierentuin leefde tijdens de Tweede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Wereldoorlog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Een aap op de w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237" y="2345010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14"/>
          <p:cNvSpPr txBox="1"/>
          <p:nvPr/>
        </p:nvSpPr>
        <p:spPr>
          <a:xfrm>
            <a:off x="695325" y="3655314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Artikel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 erbij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9"/>
          <p:cNvSpPr txBox="1"/>
          <p:nvPr/>
        </p:nvSpPr>
        <p:spPr>
          <a:xfrm>
            <a:off x="696000" y="65923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5325" y="1112715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Woordenlijst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6"/>
          <p:cNvSpPr txBox="1"/>
          <p:nvPr/>
        </p:nvSpPr>
        <p:spPr>
          <a:xfrm>
            <a:off x="696000" y="317162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819" y="1888732"/>
            <a:ext cx="920181" cy="1299887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89" y="4071910"/>
            <a:ext cx="551985" cy="524036"/>
          </a:xfrm>
          <a:prstGeom prst="rect">
            <a:avLst/>
          </a:prstGeom>
        </p:spPr>
      </p:pic>
      <p:sp>
        <p:nvSpPr>
          <p:cNvPr id="12" name="Tekstvak 16"/>
          <p:cNvSpPr txBox="1"/>
          <p:nvPr/>
        </p:nvSpPr>
        <p:spPr>
          <a:xfrm>
            <a:off x="6515963" y="659233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515963" y="1112715"/>
            <a:ext cx="5086089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145" y="1680669"/>
            <a:ext cx="551985" cy="524036"/>
          </a:xfrm>
          <a:prstGeom prst="rect">
            <a:avLst/>
          </a:prstGeom>
        </p:spPr>
      </p:pic>
      <p:sp>
        <p:nvSpPr>
          <p:cNvPr id="18" name="Tekstvak 16"/>
          <p:cNvSpPr txBox="1"/>
          <p:nvPr/>
        </p:nvSpPr>
        <p:spPr>
          <a:xfrm>
            <a:off x="6515962" y="4482936"/>
            <a:ext cx="441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12"/>
          <p:cNvSpPr txBox="1"/>
          <p:nvPr/>
        </p:nvSpPr>
        <p:spPr>
          <a:xfrm>
            <a:off x="6515962" y="4944296"/>
            <a:ext cx="508608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Voorspellingen controleren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145" y="542732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Woordenlijst en teamboekje inleveren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Schatkist legen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Controle voorspelling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4" y="1449388"/>
            <a:ext cx="4052521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stelten zetten (uitdrukking)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onberekenbaar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knieën dwingen (uitdrukking)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oogje in het zeil houden (uitdrukking)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drentelde (drentelen)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spoedberaad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verleiding weerstaan (uitdrukking)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knarsend (knarsen)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opgetogen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Elfstedentocht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architect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 (woorden)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(betekenis &amp;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betekenisvolle zin)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338" y="4635264"/>
            <a:ext cx="1420596" cy="20067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482841" y="1314919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plannen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56708" y="1314919"/>
            <a:ext cx="5716708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/verduidelijken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90 en 91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82841" y="793856"/>
            <a:ext cx="4883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185694" y="770601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9" y="3052880"/>
            <a:ext cx="551985" cy="52403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3409438-0865-43C1-BB69-E569C4F76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712" y="2157568"/>
            <a:ext cx="551985" cy="524036"/>
          </a:xfrm>
          <a:prstGeom prst="rect">
            <a:avLst/>
          </a:prstGeom>
        </p:spPr>
      </p:pic>
      <p:pic>
        <p:nvPicPr>
          <p:cNvPr id="21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684" y="4302322"/>
            <a:ext cx="2158955" cy="19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(woorden van de week/voorspellen)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(woorden van de week/voorspellen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387" y="2880549"/>
            <a:ext cx="3511613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voorspellen hoe het afloopt met zeeleeuw </a:t>
            </a:r>
            <a:r>
              <a:rPr lang="nl-NL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Bianka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voorspellen op welke manier Nederland bevrijd werd.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voorspellen hoe het afloopt met de pantserkrokodillen.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Een aap op de w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237" y="2670325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5999" y="1970672"/>
            <a:ext cx="661176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97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aanwijzingen.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6000" y="676795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week.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683774"/>
            <a:ext cx="661622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5999" y="4132710"/>
            <a:ext cx="6607313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96 en 97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bespreken, teamopdracht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647" y="526698"/>
            <a:ext cx="1049574" cy="148267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104" y="2517502"/>
            <a:ext cx="1446933" cy="128918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43" y="2871902"/>
            <a:ext cx="498306" cy="47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CF181DE-D467-43FC-B4E9-DC6FDF372E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43" y="473351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4" y="1309471"/>
            <a:ext cx="828203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(woorden van de week/voorspellen)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(voorspellen)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323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573" y="2824356"/>
            <a:ext cx="2649783" cy="173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voorspellen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het afloopt met zeeleeuw </a:t>
            </a:r>
            <a:r>
              <a:rPr lang="nl-N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Bianka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voorspellen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welke manier Nederland bevrijd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voorspellen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het afloopt met de pantserkrokodillen.</a:t>
            </a:r>
          </a:p>
        </p:txBody>
      </p:sp>
      <p:pic>
        <p:nvPicPr>
          <p:cNvPr id="12" name="Picture 11" descr="Een aap op de w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887" y="2606279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0137" y="1904158"/>
            <a:ext cx="669535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6000" y="676795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683774"/>
            <a:ext cx="669535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20454" y="4064785"/>
            <a:ext cx="6690899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102 en 103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bespreken, teamopdracht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647" y="526698"/>
            <a:ext cx="1049574" cy="148267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104" y="2588529"/>
            <a:ext cx="1446933" cy="128918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43" y="2757598"/>
            <a:ext cx="498306" cy="47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CF181DE-D467-43FC-B4E9-DC6FDF372E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43" y="466318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9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2414</TotalTime>
  <Words>1062</Words>
  <Application>Microsoft Office PowerPoint</Application>
  <PresentationFormat>Widescreen</PresentationFormat>
  <Paragraphs>275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202</cp:revision>
  <dcterms:created xsi:type="dcterms:W3CDTF">2017-07-26T14:05:48Z</dcterms:created>
  <dcterms:modified xsi:type="dcterms:W3CDTF">2022-09-01T12:15:04Z</dcterms:modified>
</cp:coreProperties>
</file>